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Graphic needs updating
https://plus.google.com/+android/posts
-pdscott.acorn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2682831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IE" sz="12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6990078" y="-7619"/>
            <a:ext cx="1686559" cy="19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/>
          <p:nvPr/>
        </p:nvSpPr>
        <p:spPr>
          <a:xfrm>
            <a:off x="6101080" y="211425"/>
            <a:ext cx="2666998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1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Make your marketing social.</a:t>
            </a:r>
            <a:r>
              <a:rPr lang="en-IE" sz="10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a +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476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476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6902" y="5791200"/>
            <a:ext cx="1167439" cy="70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8823" y="5791200"/>
            <a:ext cx="1145803" cy="6908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/>
          <p:nvPr/>
        </p:nvSpPr>
        <p:spPr>
          <a:xfrm>
            <a:off x="6990078" y="-7619"/>
            <a:ext cx="1686559" cy="19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6101080" y="211425"/>
            <a:ext cx="2666998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1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Make your marketing social.</a:t>
            </a:r>
            <a:r>
              <a:rPr lang="en-IE" sz="10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a 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504189" y="595312"/>
            <a:ext cx="7950199" cy="3362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62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a + to make </a:t>
            </a:r>
            <a:br>
              <a:rPr lang="en-IE" sz="62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IE" sz="62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your marketing on Google social.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902" y="4823319"/>
            <a:ext cx="2146026" cy="1293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05" y="4642099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>
          <a:xfrm>
            <a:off x="487681" y="1000125"/>
            <a:ext cx="3749040" cy="9505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Thank you.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503766" y="2297002"/>
            <a:ext cx="5803051" cy="22365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2000" b="0" i="0" u="none" strike="noStrike" cap="none" baseline="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you have any queries or would like help setting up Google+ please contact: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2000" b="1" i="0" u="none" strike="noStrike" cap="none" baseline="0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www.mrkt360.com</a:t>
            </a:r>
            <a:endParaRPr lang="en-IE" sz="2000" b="0" i="0" u="none" strike="noStrike" cap="none" baseline="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267" name="Shape 2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902" y="5791200"/>
            <a:ext cx="1167439" cy="70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8823" y="5791200"/>
            <a:ext cx="1145803" cy="690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504189" y="1025525"/>
            <a:ext cx="8172449" cy="16335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is Google+?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It’s a way of making your Google </a:t>
            </a:r>
            <a:b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experience social.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18158" y="2875276"/>
            <a:ext cx="8041640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Launched by Google in June 2011.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has 400 million* registered users.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Users add friends to their ‘circles’ to share content and to video chat.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top branded pages on Google+ have several million followers.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821782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04" name="Shape 104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05" name="Shape 105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11" name="Shape 111"/>
          <p:cNvCxnSpPr/>
          <p:nvPr/>
        </p:nvCxnSpPr>
        <p:spPr>
          <a:xfrm>
            <a:off x="4781073" y="6073387"/>
            <a:ext cx="358193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2" name="Shape 112"/>
          <p:cNvSpPr txBox="1"/>
          <p:nvPr/>
        </p:nvSpPr>
        <p:spPr>
          <a:xfrm>
            <a:off x="518158" y="6496623"/>
            <a:ext cx="8041640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800" b="0" i="0" u="none" strike="noStrike" cap="none" baseline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  <a:rtl val="0"/>
              </a:rPr>
              <a:t>*Source: Google Internal Data.  Last updated: September 2012.</a:t>
            </a:r>
          </a:p>
        </p:txBody>
      </p:sp>
      <p:pic>
        <p:nvPicPr>
          <p:cNvPr id="19" name="Picture 18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497839" y="1025525"/>
            <a:ext cx="7477123" cy="3851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can Google+ do for you?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See an average increase of 5-10%* in search and click-through rates with Google+.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6591" y="3638580"/>
            <a:ext cx="1628073" cy="177053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821782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26" name="Shape 126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32" name="Shape 132"/>
          <p:cNvCxnSpPr/>
          <p:nvPr/>
        </p:nvCxnSpPr>
        <p:spPr>
          <a:xfrm>
            <a:off x="4781073" y="6073387"/>
            <a:ext cx="358193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3" name="Shape 133"/>
          <p:cNvSpPr txBox="1"/>
          <p:nvPr/>
        </p:nvSpPr>
        <p:spPr>
          <a:xfrm>
            <a:off x="518158" y="6496623"/>
            <a:ext cx="8041640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800" b="0" i="0" u="none" strike="noStrike" cap="none" baseline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  <a:rtl val="0"/>
              </a:rPr>
              <a:t>*Source: Google Internal Data.  Last updated: July 2012.</a:t>
            </a:r>
          </a:p>
        </p:txBody>
      </p:sp>
      <p:pic>
        <p:nvPicPr>
          <p:cNvPr id="19" name="Picture 18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ctrTitle"/>
          </p:nvPr>
        </p:nvSpPr>
        <p:spPr>
          <a:xfrm>
            <a:off x="497839" y="1025525"/>
            <a:ext cx="8172449" cy="1712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use Google+?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Boost online marketing performance.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98687" y="2389290"/>
            <a:ext cx="7929880" cy="1600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 closer to potential customers when they're online and engaged.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Increase awareness with Google+ recommendations. Customers’ can see and interact with the brands and companies that they're following on Google+.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Build trust – potential customers look favorably on brands if they see that people in their circles are following them or have +1'd their profiles.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821782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47" name="Shape 147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51" name="Shape 151"/>
          <p:cNvCxnSpPr/>
          <p:nvPr/>
        </p:nvCxnSpPr>
        <p:spPr>
          <a:xfrm>
            <a:off x="4781073" y="6073387"/>
            <a:ext cx="1086327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2" name="Shape 152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902" y="5791200"/>
            <a:ext cx="1167439" cy="70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8823" y="5791200"/>
            <a:ext cx="1145803" cy="690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ctrTitle"/>
          </p:nvPr>
        </p:nvSpPr>
        <p:spPr>
          <a:xfrm>
            <a:off x="483870" y="1025525"/>
            <a:ext cx="8437562" cy="118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 with Google+ is easy.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 started in only 3 steps.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18160" y="2390135"/>
            <a:ext cx="7084906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AutoNum type="arabicPeriod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Create a Google+ page and get it verified. It will be the center of your brand’s identity on Google.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AutoNum type="arabicPeriod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the Google+ badge to your company website to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help grow your Google+ followers. 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AutoNum type="arabicPeriod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 your Google+ page to your ads.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821782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68" name="Shape 168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69" name="Shape 169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72" name="Shape 172"/>
          <p:cNvCxnSpPr/>
          <p:nvPr/>
        </p:nvCxnSpPr>
        <p:spPr>
          <a:xfrm>
            <a:off x="4781073" y="6073387"/>
            <a:ext cx="1729793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3" name="Shape 173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3044" y="3575337"/>
            <a:ext cx="2981325" cy="12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Shape 181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82" name="Shape 182"/>
          <p:cNvCxnSpPr/>
          <p:nvPr/>
        </p:nvCxnSpPr>
        <p:spPr>
          <a:xfrm>
            <a:off x="4781073" y="6073387"/>
            <a:ext cx="1729793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3" name="Shape 183"/>
          <p:cNvSpPr txBox="1">
            <a:spLocks noGrp="1"/>
          </p:cNvSpPr>
          <p:nvPr>
            <p:ph type="ctrTitle"/>
          </p:nvPr>
        </p:nvSpPr>
        <p:spPr>
          <a:xfrm>
            <a:off x="504189" y="1089025"/>
            <a:ext cx="1955799" cy="2301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18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is how your page </a:t>
            </a:r>
            <a:br>
              <a:rPr lang="en-IE" sz="18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IE" sz="18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could look.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5817550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sp>
        <p:nvSpPr>
          <p:cNvPr id="190" name="Shape 190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4497" y="1089025"/>
            <a:ext cx="5563777" cy="3272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483870" y="1050925"/>
            <a:ext cx="8437562" cy="1176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 your Google+ page to your ads.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Expand your brand presence online.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518160" y="2382318"/>
            <a:ext cx="5652343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 more recommendations, follows, clicks and potential customers by linking your page and your ads.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Linking your Google+ page to your ads combines </a:t>
            </a:r>
            <a:b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+1’s on Google+ pages with your campaigns.</a:t>
            </a: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can help increase an ad’s </a:t>
            </a:r>
            <a:b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click-through rate by 5-10%*.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5532" y="3385032"/>
            <a:ext cx="3357773" cy="1692313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5821787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210" name="Shape 210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11" name="Shape 211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13" name="Shape 213"/>
          <p:cNvCxnSpPr/>
          <p:nvPr/>
        </p:nvCxnSpPr>
        <p:spPr>
          <a:xfrm>
            <a:off x="4781073" y="6073387"/>
            <a:ext cx="2457925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4" name="Shape 214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 txBox="1"/>
          <p:nvPr/>
        </p:nvSpPr>
        <p:spPr>
          <a:xfrm>
            <a:off x="518158" y="6496623"/>
            <a:ext cx="8041640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800" b="0" i="0" u="none" strike="noStrike" cap="none" baseline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  <a:rtl val="0"/>
              </a:rPr>
              <a:t>*Source: Google Internal Data.  Last updated: July 2012.</a:t>
            </a:r>
          </a:p>
        </p:txBody>
      </p:sp>
      <p:pic>
        <p:nvPicPr>
          <p:cNvPr id="20" name="Picture 19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482918" y="1050925"/>
            <a:ext cx="8437562" cy="1438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Measuring the impact of Google+.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Using AdWords.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01650" y="2368124"/>
            <a:ext cx="7179732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By using the +1 Annotations section in Google AdWords Reporting, it is easy to see full statistics including clicks, impressions and click-through rates for campaigns linked to your brand’s Google+ page.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5830251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232" name="Shape 232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4781073" y="6073387"/>
            <a:ext cx="3118325" cy="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4" name="Shape 234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7473525" y="6036710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40" name="Shape 2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5617" y="3985919"/>
            <a:ext cx="2564189" cy="1382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ctrTitle"/>
          </p:nvPr>
        </p:nvSpPr>
        <p:spPr>
          <a:xfrm>
            <a:off x="477520" y="1038225"/>
            <a:ext cx="8183562" cy="1885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600" b="1" i="0" u="none" strike="noStrike" cap="none" baseline="0">
                <a:solidFill>
                  <a:srgbClr val="FFB4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finally...</a:t>
            </a:r>
            <a:r>
              <a:rPr lang="en-IE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Google+ is a brilliant way to boost the performance of online marketing: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492758" y="2747035"/>
            <a:ext cx="8177106" cy="1600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1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helps increase the number of people seeing your ads.</a:t>
            </a:r>
          </a:p>
          <a:p>
            <a:pPr marL="446399" marR="0" lvl="1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Potential customers online will trust you more.</a:t>
            </a:r>
          </a:p>
          <a:p>
            <a:pPr marL="446399" marR="0" lvl="1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Your brand is more personal, social and engaging.</a:t>
            </a:r>
          </a:p>
          <a:p>
            <a:pPr marL="446399" marR="0" lvl="1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IE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It’s easy to get started and expand your brand presence online.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482839" y="6148526"/>
            <a:ext cx="553279" cy="2299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169101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821787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Getting started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6605660" y="6146314"/>
            <a:ext cx="436314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7179953" y="6146314"/>
            <a:ext cx="67026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253" name="Shape 253"/>
          <p:cNvCxnSpPr/>
          <p:nvPr/>
        </p:nvCxnSpPr>
        <p:spPr>
          <a:xfrm>
            <a:off x="4783669" y="6076926"/>
            <a:ext cx="3407829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4" name="Shape 254"/>
          <p:cNvCxnSpPr>
            <a:endCxn id="255" idx="2"/>
          </p:cNvCxnSpPr>
          <p:nvPr/>
        </p:nvCxnSpPr>
        <p:spPr>
          <a:xfrm>
            <a:off x="4781196" y="6073326"/>
            <a:ext cx="3384899" cy="3600"/>
          </a:xfrm>
          <a:prstGeom prst="straightConnector1">
            <a:avLst/>
          </a:prstGeom>
          <a:noFill/>
          <a:ln w="34925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6" name="Shape 256"/>
          <p:cNvSpPr/>
          <p:nvPr/>
        </p:nvSpPr>
        <p:spPr>
          <a:xfrm>
            <a:off x="472016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5409351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6098537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6787724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7476910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FFB4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8" name="Picture 17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6160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Theme</vt:lpstr>
      <vt:lpstr>Add a + to make  your marketing on Google social. </vt:lpstr>
      <vt:lpstr>What is Google+?It’s a way of making your Google  experience social.</vt:lpstr>
      <vt:lpstr>What can Google+ do for you?See an average increase of 5-10%* in search and click-through rates with Google+.</vt:lpstr>
      <vt:lpstr>Why use Google+?Boost online marketing performance.</vt:lpstr>
      <vt:lpstr>Getting started with Google+ is easy.Get started in only 3 steps.</vt:lpstr>
      <vt:lpstr>This is how your page  could look.</vt:lpstr>
      <vt:lpstr>Link your Google+ page to your ads.Expand your brand presence online.</vt:lpstr>
      <vt:lpstr>Measuring the impact of Google+.Using AdWords.</vt:lpstr>
      <vt:lpstr>And finally...Google+ is a brilliant way to boost the performance of online marketing: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+ to make  your marketing on Google social. </dc:title>
  <dc:creator>Katya</dc:creator>
  <cp:lastModifiedBy>Katya</cp:lastModifiedBy>
  <cp:revision>1</cp:revision>
  <dcterms:modified xsi:type="dcterms:W3CDTF">2014-11-27T00:10:25Z</dcterms:modified>
</cp:coreProperties>
</file>