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6508190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6678685" y="0"/>
            <a:ext cx="1995412" cy="215999"/>
          </a:xfrm>
          <a:prstGeom prst="rect">
            <a:avLst/>
          </a:prstGeom>
          <a:solidFill>
            <a:srgbClr val="558ED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/>
          <p:nvPr/>
        </p:nvSpPr>
        <p:spPr>
          <a:xfrm>
            <a:off x="6101080" y="211425"/>
            <a:ext cx="266699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ROI on your campaigns.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CPC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476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762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476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762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sid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6678685" y="0"/>
            <a:ext cx="1995412" cy="215999"/>
          </a:xfrm>
          <a:prstGeom prst="rect">
            <a:avLst/>
          </a:prstGeom>
          <a:solidFill>
            <a:srgbClr val="558ED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/>
          <p:nvPr/>
        </p:nvSpPr>
        <p:spPr>
          <a:xfrm>
            <a:off x="6101080" y="211425"/>
            <a:ext cx="266699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ROI on your campaigns.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CPC</a:t>
            </a:r>
          </a:p>
        </p:txBody>
      </p:sp>
      <p:pic>
        <p:nvPicPr>
          <p:cNvPr id="20" name="Shape 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51991" y="5782382"/>
            <a:ext cx="1179026" cy="713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5782382"/>
            <a:ext cx="1179026" cy="713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424616" y="901008"/>
            <a:ext cx="6565463" cy="2472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2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CPC.</a:t>
            </a:r>
            <a:r>
              <a:rPr lang="en-US" sz="4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ROI on your </a:t>
            </a:r>
            <a:br>
              <a:rPr lang="en-US" sz="4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4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CPC campaigns.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4976457"/>
            <a:ext cx="2164838" cy="1309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2" y="498252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469537" y="948690"/>
            <a:ext cx="5890623" cy="7581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Enhanced CPC?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4999" y="2416376"/>
            <a:ext cx="5346519" cy="1169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cost-per-click (CPC) is a bidding feature on Google AdWords, it increases and decreases your bids automatically based on the likelihood of your ad converting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way, you get more value from your ad budget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338453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991135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6525278" y="6146312"/>
            <a:ext cx="920649" cy="385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it</a:t>
            </a:r>
            <a:b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255235" y="6146314"/>
            <a:ext cx="839600" cy="26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794326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03" name="Shape 103"/>
          <p:cNvCxnSpPr>
            <a:stCxn id="104" idx="2"/>
          </p:cNvCxnSpPr>
          <p:nvPr/>
        </p:nvCxnSpPr>
        <p:spPr>
          <a:xfrm>
            <a:off x="5560432" y="6073114"/>
            <a:ext cx="2793600" cy="390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05" name="Shape 105"/>
          <p:cNvSpPr/>
          <p:nvPr/>
        </p:nvSpPr>
        <p:spPr>
          <a:xfrm>
            <a:off x="5571912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6261098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695028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63947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832865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10" name="Shape 110"/>
          <p:cNvCxnSpPr/>
          <p:nvPr/>
        </p:nvCxnSpPr>
        <p:spPr>
          <a:xfrm>
            <a:off x="5625146" y="6069926"/>
            <a:ext cx="399506" cy="1319"/>
          </a:xfrm>
          <a:prstGeom prst="straightConnector1">
            <a:avLst/>
          </a:prstGeom>
          <a:noFill/>
          <a:ln w="34925" cap="flat">
            <a:solidFill>
              <a:srgbClr val="558ED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4" name="Shape 104"/>
          <p:cNvSpPr/>
          <p:nvPr/>
        </p:nvSpPr>
        <p:spPr>
          <a:xfrm>
            <a:off x="5560432" y="6037132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317" y="3837775"/>
            <a:ext cx="1166694" cy="1376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0849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469087" y="948690"/>
            <a:ext cx="6236512" cy="7683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use Enhanced CPC?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57200" y="2426281"/>
            <a:ext cx="4833981" cy="1600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profits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automatically bids more when you're likely to see a profitable click, and less when you're not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allows you to experiment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monitors its impact on your campaign by </a:t>
            </a:r>
            <a:b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leaving a percentage of your bids untouched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904514" y="3705489"/>
            <a:ext cx="997420" cy="10080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£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7356385" y="3943342"/>
            <a:ext cx="997420" cy="10080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$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6466076" y="4431816"/>
            <a:ext cx="997420" cy="10080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0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€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328294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980976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525278" y="6146312"/>
            <a:ext cx="920649" cy="385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it</a:t>
            </a:r>
            <a:b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245075" y="6146314"/>
            <a:ext cx="839600" cy="26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933106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26" name="Shape 126"/>
          <p:cNvCxnSpPr>
            <a:stCxn id="127" idx="2"/>
          </p:cNvCxnSpPr>
          <p:nvPr/>
        </p:nvCxnSpPr>
        <p:spPr>
          <a:xfrm>
            <a:off x="5550273" y="6073114"/>
            <a:ext cx="2793599" cy="390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28" name="Shape 128"/>
          <p:cNvSpPr/>
          <p:nvPr/>
        </p:nvSpPr>
        <p:spPr>
          <a:xfrm>
            <a:off x="5561751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625093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94012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62931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83184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33" name="Shape 133"/>
          <p:cNvCxnSpPr/>
          <p:nvPr/>
        </p:nvCxnSpPr>
        <p:spPr>
          <a:xfrm>
            <a:off x="5614985" y="6069926"/>
            <a:ext cx="1103312" cy="0"/>
          </a:xfrm>
          <a:prstGeom prst="straightConnector1">
            <a:avLst/>
          </a:prstGeom>
          <a:noFill/>
          <a:ln w="34925" cap="flat">
            <a:solidFill>
              <a:srgbClr val="558ED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7" name="Shape 127"/>
          <p:cNvSpPr/>
          <p:nvPr/>
        </p:nvSpPr>
        <p:spPr>
          <a:xfrm>
            <a:off x="5550273" y="6037132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6253026" y="60371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8240438" y="4501326"/>
            <a:ext cx="627298" cy="59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£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855338" y="3756587"/>
            <a:ext cx="686399" cy="548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300" b="0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€</a:t>
            </a:r>
          </a:p>
        </p:txBody>
      </p:sp>
      <p:pic>
        <p:nvPicPr>
          <p:cNvPr id="23" name="Picture 22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0849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ctrTitle"/>
          </p:nvPr>
        </p:nvSpPr>
        <p:spPr>
          <a:xfrm>
            <a:off x="453122" y="903604"/>
            <a:ext cx="4840237" cy="9283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does it work? 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77518" y="2436131"/>
            <a:ext cx="5632269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CPC will increase your max CPC bid by up to 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30%* 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it sees a good opportunity for better conversion rates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may also lower your max CPC by any amount (even more than 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30%*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) if it determines a conversion isn't likely, so you'll pay less for clicks that convert less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338453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991135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6535439" y="6146312"/>
            <a:ext cx="920649" cy="385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it</a:t>
            </a:r>
            <a:b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7255235" y="6146314"/>
            <a:ext cx="839600" cy="26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94326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48" name="Shape 148"/>
          <p:cNvCxnSpPr>
            <a:stCxn id="149" idx="2"/>
          </p:cNvCxnSpPr>
          <p:nvPr/>
        </p:nvCxnSpPr>
        <p:spPr>
          <a:xfrm>
            <a:off x="5560432" y="6073114"/>
            <a:ext cx="2793600" cy="390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50" name="Shape 150"/>
          <p:cNvSpPr/>
          <p:nvPr/>
        </p:nvSpPr>
        <p:spPr>
          <a:xfrm>
            <a:off x="5571912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6261098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695028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763947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832865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55" name="Shape 155"/>
          <p:cNvCxnSpPr/>
          <p:nvPr/>
        </p:nvCxnSpPr>
        <p:spPr>
          <a:xfrm>
            <a:off x="5625146" y="6069926"/>
            <a:ext cx="1784879" cy="0"/>
          </a:xfrm>
          <a:prstGeom prst="straightConnector1">
            <a:avLst/>
          </a:prstGeom>
          <a:noFill/>
          <a:ln w="34925" cap="flat">
            <a:solidFill>
              <a:srgbClr val="558ED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9" name="Shape 149"/>
          <p:cNvSpPr/>
          <p:nvPr/>
        </p:nvSpPr>
        <p:spPr>
          <a:xfrm>
            <a:off x="5560432" y="6037132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263187" y="60371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6953232" y="6037157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426718" y="6557539"/>
            <a:ext cx="8041640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*Source: Internal Google Data. Last updated July 2012.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560" y="3854532"/>
            <a:ext cx="1795617" cy="1410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0849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467358" y="2346421"/>
            <a:ext cx="3600000" cy="181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cost-per-click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 with all your campaign settings and max CPC bids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raise bids by up to 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30%*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 with third-party bidding systems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338453" y="6146314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991135" y="6146314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535439" y="6146312"/>
            <a:ext cx="920649" cy="385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it</a:t>
            </a:r>
            <a:b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255235" y="6146314"/>
            <a:ext cx="839600" cy="26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94326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71" name="Shape 171"/>
          <p:cNvCxnSpPr>
            <a:stCxn id="172" idx="2"/>
          </p:cNvCxnSpPr>
          <p:nvPr/>
        </p:nvCxnSpPr>
        <p:spPr>
          <a:xfrm>
            <a:off x="5560432" y="6073114"/>
            <a:ext cx="2793600" cy="390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73" name="Shape 173"/>
          <p:cNvSpPr/>
          <p:nvPr/>
        </p:nvSpPr>
        <p:spPr>
          <a:xfrm>
            <a:off x="5571912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6261098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6950284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7639470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832865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78" name="Shape 178"/>
          <p:cNvCxnSpPr/>
          <p:nvPr/>
        </p:nvCxnSpPr>
        <p:spPr>
          <a:xfrm>
            <a:off x="5625146" y="6069926"/>
            <a:ext cx="2483380" cy="4907"/>
          </a:xfrm>
          <a:prstGeom prst="straightConnector1">
            <a:avLst/>
          </a:prstGeom>
          <a:noFill/>
          <a:ln w="34925" cap="flat">
            <a:solidFill>
              <a:srgbClr val="558ED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2" name="Shape 172"/>
          <p:cNvSpPr/>
          <p:nvPr/>
        </p:nvSpPr>
        <p:spPr>
          <a:xfrm>
            <a:off x="5560432" y="6037132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6263187" y="60371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6953232" y="6037157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7639027" y="6037169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453122" y="913765"/>
            <a:ext cx="7275732" cy="1233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is Enhanced CPC different from Conversion Optimizer? 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496325" y="2422621"/>
            <a:ext cx="3790768" cy="2031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Conversion Optimizer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lets you set either a target CPA or </a:t>
            </a:r>
            <a:b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max CPA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Freedom to set CPC bid for each auction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May not work with some API** - based bid management solutions</a:t>
            </a:r>
          </a:p>
        </p:txBody>
      </p:sp>
      <p:pic>
        <p:nvPicPr>
          <p:cNvPr id="22" name="Picture 21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73882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73882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60" y="5073882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ctrTitle"/>
          </p:nvPr>
        </p:nvSpPr>
        <p:spPr>
          <a:xfrm>
            <a:off x="451372" y="913765"/>
            <a:ext cx="3074148" cy="620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Conclusion.</a:t>
            </a:r>
            <a:r>
              <a:rPr lang="en-US" sz="32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  <a:r>
              <a:rPr lang="en-US" sz="3600" b="0" i="0" u="none" strike="noStrike" cap="none" baseline="0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5578451" y="6059950"/>
            <a:ext cx="2753189" cy="6792"/>
          </a:xfrm>
          <a:prstGeom prst="straightConnector1">
            <a:avLst/>
          </a:prstGeom>
          <a:noFill/>
          <a:ln w="34925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Shape 190"/>
          <p:cNvSpPr txBox="1"/>
          <p:nvPr/>
        </p:nvSpPr>
        <p:spPr>
          <a:xfrm>
            <a:off x="5835226" y="585300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5338453" y="6136153"/>
            <a:ext cx="553279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991135" y="6136153"/>
            <a:ext cx="6298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Why?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535439" y="6136153"/>
            <a:ext cx="920649" cy="385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it</a:t>
            </a:r>
            <a:b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works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7255235" y="6136153"/>
            <a:ext cx="839600" cy="2619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Difference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7943264" y="6136153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sp>
        <p:nvSpPr>
          <p:cNvPr id="196" name="Shape 196"/>
          <p:cNvSpPr/>
          <p:nvPr/>
        </p:nvSpPr>
        <p:spPr>
          <a:xfrm>
            <a:off x="5571912" y="6030782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6261098" y="6030782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6950284" y="6030782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7639470" y="6030782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8328657" y="6030782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560432" y="6026973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6263187" y="60269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6953232" y="6026996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7639027" y="6027007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8329060" y="6027007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558E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 txBox="1"/>
          <p:nvPr/>
        </p:nvSpPr>
        <p:spPr>
          <a:xfrm>
            <a:off x="462643" y="2414946"/>
            <a:ext cx="6717741" cy="1015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Enhanced CPC can help you increase your conversions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Increase in conversions leads to increased profits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5226" y="3826575"/>
            <a:ext cx="253365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0849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ctrTitle"/>
          </p:nvPr>
        </p:nvSpPr>
        <p:spPr>
          <a:xfrm>
            <a:off x="470602" y="905416"/>
            <a:ext cx="2911950" cy="841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558ED4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Thank you.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63127" y="2351651"/>
            <a:ext cx="5265660" cy="22365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have any queries or would like help setting up Enhanced CPC please contact: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www.mrkt360.com</a:t>
            </a:r>
            <a:endParaRPr lang="en-US" sz="2000" b="0" i="0" u="none" strike="noStrike" cap="none" baseline="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" name="Picture 3" descr="C:\Users\Katya\Documents\Mrkt360 Copywriting\Logo option\Op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08496"/>
            <a:ext cx="2916267" cy="15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Theme</vt:lpstr>
      <vt:lpstr>Enhanced CPC.Increase ROI on your  CPC campaigns.</vt:lpstr>
      <vt:lpstr>What is Enhanced CPC?</vt:lpstr>
      <vt:lpstr>Why use Enhanced CPC? </vt:lpstr>
      <vt:lpstr>How does it work? </vt:lpstr>
      <vt:lpstr>PowerPoint Presentation</vt:lpstr>
      <vt:lpstr>Conclusion.  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CPC.Increase ROI on your  CPC campaigns.</dc:title>
  <dc:creator>Katya</dc:creator>
  <cp:lastModifiedBy>Katya</cp:lastModifiedBy>
  <cp:revision>1</cp:revision>
  <dcterms:modified xsi:type="dcterms:W3CDTF">2014-11-27T00:12:22Z</dcterms:modified>
</cp:coreProperties>
</file>